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vanni De Nadai" userId="3c686122afbc1dc7" providerId="LiveId" clId="{A79587C6-C8EE-483A-960C-E2D5126EB6EC}"/>
    <pc:docChg chg="custSel addSld modSld">
      <pc:chgData name="Giovanni De Nadai" userId="3c686122afbc1dc7" providerId="LiveId" clId="{A79587C6-C8EE-483A-960C-E2D5126EB6EC}" dt="2019-11-29T12:37:24.787" v="381" actId="20577"/>
      <pc:docMkLst>
        <pc:docMk/>
      </pc:docMkLst>
      <pc:sldChg chg="addSp delSp modSp">
        <pc:chgData name="Giovanni De Nadai" userId="3c686122afbc1dc7" providerId="LiveId" clId="{A79587C6-C8EE-483A-960C-E2D5126EB6EC}" dt="2019-11-29T09:46:51.639" v="188" actId="1076"/>
        <pc:sldMkLst>
          <pc:docMk/>
          <pc:sldMk cId="1260251567" sldId="257"/>
        </pc:sldMkLst>
        <pc:spChg chg="add mod">
          <ac:chgData name="Giovanni De Nadai" userId="3c686122afbc1dc7" providerId="LiveId" clId="{A79587C6-C8EE-483A-960C-E2D5126EB6EC}" dt="2019-11-29T09:46:48.364" v="187" actId="1076"/>
          <ac:spMkLst>
            <pc:docMk/>
            <pc:sldMk cId="1260251567" sldId="257"/>
            <ac:spMk id="2" creationId="{964A7457-C7D5-488A-9860-E922B9B073C5}"/>
          </ac:spMkLst>
        </pc:spChg>
        <pc:spChg chg="add mod">
          <ac:chgData name="Giovanni De Nadai" userId="3c686122afbc1dc7" providerId="LiveId" clId="{A79587C6-C8EE-483A-960C-E2D5126EB6EC}" dt="2019-11-29T09:46:48.364" v="187" actId="1076"/>
          <ac:spMkLst>
            <pc:docMk/>
            <pc:sldMk cId="1260251567" sldId="257"/>
            <ac:spMk id="3" creationId="{30C3F89E-4629-42BC-981F-344D4FC834CD}"/>
          </ac:spMkLst>
        </pc:spChg>
        <pc:spChg chg="mod">
          <ac:chgData name="Giovanni De Nadai" userId="3c686122afbc1dc7" providerId="LiveId" clId="{A79587C6-C8EE-483A-960C-E2D5126EB6EC}" dt="2019-11-29T09:46:48.364" v="187" actId="1076"/>
          <ac:spMkLst>
            <pc:docMk/>
            <pc:sldMk cId="1260251567" sldId="257"/>
            <ac:spMk id="4" creationId="{7ED149B2-30C5-40D3-880E-5DD262FD553A}"/>
          </ac:spMkLst>
        </pc:spChg>
        <pc:spChg chg="mod">
          <ac:chgData name="Giovanni De Nadai" userId="3c686122afbc1dc7" providerId="LiveId" clId="{A79587C6-C8EE-483A-960C-E2D5126EB6EC}" dt="2019-11-29T09:46:48.364" v="187" actId="1076"/>
          <ac:spMkLst>
            <pc:docMk/>
            <pc:sldMk cId="1260251567" sldId="257"/>
            <ac:spMk id="5" creationId="{0498F58B-A966-41FE-A168-DC50E06304C4}"/>
          </ac:spMkLst>
        </pc:spChg>
        <pc:spChg chg="mod">
          <ac:chgData name="Giovanni De Nadai" userId="3c686122afbc1dc7" providerId="LiveId" clId="{A79587C6-C8EE-483A-960C-E2D5126EB6EC}" dt="2019-11-29T09:46:48.364" v="187" actId="1076"/>
          <ac:spMkLst>
            <pc:docMk/>
            <pc:sldMk cId="1260251567" sldId="257"/>
            <ac:spMk id="6" creationId="{5BD59935-7BF8-4F28-BAD4-10711FCB6E78}"/>
          </ac:spMkLst>
        </pc:spChg>
        <pc:spChg chg="mod">
          <ac:chgData name="Giovanni De Nadai" userId="3c686122afbc1dc7" providerId="LiveId" clId="{A79587C6-C8EE-483A-960C-E2D5126EB6EC}" dt="2019-11-29T09:46:48.364" v="187" actId="1076"/>
          <ac:spMkLst>
            <pc:docMk/>
            <pc:sldMk cId="1260251567" sldId="257"/>
            <ac:spMk id="7" creationId="{3C9CE1F7-C121-4859-BB8F-1C439BFDF63E}"/>
          </ac:spMkLst>
        </pc:spChg>
        <pc:spChg chg="mod">
          <ac:chgData name="Giovanni De Nadai" userId="3c686122afbc1dc7" providerId="LiveId" clId="{A79587C6-C8EE-483A-960C-E2D5126EB6EC}" dt="2019-11-29T09:46:48.364" v="187" actId="1076"/>
          <ac:spMkLst>
            <pc:docMk/>
            <pc:sldMk cId="1260251567" sldId="257"/>
            <ac:spMk id="8" creationId="{C28138E9-674A-44F9-95BF-6BEFFC1908C3}"/>
          </ac:spMkLst>
        </pc:spChg>
        <pc:spChg chg="mod">
          <ac:chgData name="Giovanni De Nadai" userId="3c686122afbc1dc7" providerId="LiveId" clId="{A79587C6-C8EE-483A-960C-E2D5126EB6EC}" dt="2019-11-29T09:46:48.364" v="187" actId="1076"/>
          <ac:spMkLst>
            <pc:docMk/>
            <pc:sldMk cId="1260251567" sldId="257"/>
            <ac:spMk id="9" creationId="{B4A7CF37-F3E5-46BE-9043-6386347BAF25}"/>
          </ac:spMkLst>
        </pc:spChg>
        <pc:spChg chg="mod">
          <ac:chgData name="Giovanni De Nadai" userId="3c686122afbc1dc7" providerId="LiveId" clId="{A79587C6-C8EE-483A-960C-E2D5126EB6EC}" dt="2019-11-29T09:46:48.364" v="187" actId="1076"/>
          <ac:spMkLst>
            <pc:docMk/>
            <pc:sldMk cId="1260251567" sldId="257"/>
            <ac:spMk id="10" creationId="{EE15132E-04C6-4278-B9A2-716E08DDD486}"/>
          </ac:spMkLst>
        </pc:spChg>
        <pc:spChg chg="del mod">
          <ac:chgData name="Giovanni De Nadai" userId="3c686122afbc1dc7" providerId="LiveId" clId="{A79587C6-C8EE-483A-960C-E2D5126EB6EC}" dt="2019-11-29T09:39:32.350" v="29" actId="478"/>
          <ac:spMkLst>
            <pc:docMk/>
            <pc:sldMk cId="1260251567" sldId="257"/>
            <ac:spMk id="12" creationId="{5CFC5544-4F40-48C3-93F5-743A781FDABA}"/>
          </ac:spMkLst>
        </pc:spChg>
        <pc:spChg chg="mod">
          <ac:chgData name="Giovanni De Nadai" userId="3c686122afbc1dc7" providerId="LiveId" clId="{A79587C6-C8EE-483A-960C-E2D5126EB6EC}" dt="2019-11-29T09:46:48.364" v="187" actId="1076"/>
          <ac:spMkLst>
            <pc:docMk/>
            <pc:sldMk cId="1260251567" sldId="257"/>
            <ac:spMk id="13" creationId="{6E730FA3-C46C-4A9A-90C5-94C0E1B4FC95}"/>
          </ac:spMkLst>
        </pc:spChg>
        <pc:spChg chg="mod">
          <ac:chgData name="Giovanni De Nadai" userId="3c686122afbc1dc7" providerId="LiveId" clId="{A79587C6-C8EE-483A-960C-E2D5126EB6EC}" dt="2019-11-29T09:46:48.364" v="187" actId="1076"/>
          <ac:spMkLst>
            <pc:docMk/>
            <pc:sldMk cId="1260251567" sldId="257"/>
            <ac:spMk id="14" creationId="{70C7DBA4-C390-400A-BD61-83072025444D}"/>
          </ac:spMkLst>
        </pc:spChg>
        <pc:spChg chg="mod">
          <ac:chgData name="Giovanni De Nadai" userId="3c686122afbc1dc7" providerId="LiveId" clId="{A79587C6-C8EE-483A-960C-E2D5126EB6EC}" dt="2019-11-29T09:46:48.364" v="187" actId="1076"/>
          <ac:spMkLst>
            <pc:docMk/>
            <pc:sldMk cId="1260251567" sldId="257"/>
            <ac:spMk id="16" creationId="{99979406-CB21-4037-BB5F-58D2726FE8B0}"/>
          </ac:spMkLst>
        </pc:spChg>
        <pc:spChg chg="mod">
          <ac:chgData name="Giovanni De Nadai" userId="3c686122afbc1dc7" providerId="LiveId" clId="{A79587C6-C8EE-483A-960C-E2D5126EB6EC}" dt="2019-11-29T09:46:48.364" v="187" actId="1076"/>
          <ac:spMkLst>
            <pc:docMk/>
            <pc:sldMk cId="1260251567" sldId="257"/>
            <ac:spMk id="17" creationId="{E472025F-2550-4687-AFEF-34E93585086B}"/>
          </ac:spMkLst>
        </pc:spChg>
        <pc:spChg chg="del">
          <ac:chgData name="Giovanni De Nadai" userId="3c686122afbc1dc7" providerId="LiveId" clId="{A79587C6-C8EE-483A-960C-E2D5126EB6EC}" dt="2019-11-29T09:36:42.456" v="27" actId="478"/>
          <ac:spMkLst>
            <pc:docMk/>
            <pc:sldMk cId="1260251567" sldId="257"/>
            <ac:spMk id="19" creationId="{AEB83AAD-7AEB-4725-8C69-B20DDEA2419B}"/>
          </ac:spMkLst>
        </pc:spChg>
        <pc:spChg chg="add mod">
          <ac:chgData name="Giovanni De Nadai" userId="3c686122afbc1dc7" providerId="LiveId" clId="{A79587C6-C8EE-483A-960C-E2D5126EB6EC}" dt="2019-11-29T09:46:48.364" v="187" actId="1076"/>
          <ac:spMkLst>
            <pc:docMk/>
            <pc:sldMk cId="1260251567" sldId="257"/>
            <ac:spMk id="23" creationId="{2DF777A8-A626-4C18-B3B1-50A7ACF17F2B}"/>
          </ac:spMkLst>
        </pc:spChg>
        <pc:spChg chg="mod">
          <ac:chgData name="Giovanni De Nadai" userId="3c686122afbc1dc7" providerId="LiveId" clId="{A79587C6-C8EE-483A-960C-E2D5126EB6EC}" dt="2019-11-29T09:46:48.364" v="187" actId="1076"/>
          <ac:spMkLst>
            <pc:docMk/>
            <pc:sldMk cId="1260251567" sldId="257"/>
            <ac:spMk id="30" creationId="{C002F157-E1AC-4B38-8E0B-A567F9A60D20}"/>
          </ac:spMkLst>
        </pc:spChg>
        <pc:spChg chg="mod">
          <ac:chgData name="Giovanni De Nadai" userId="3c686122afbc1dc7" providerId="LiveId" clId="{A79587C6-C8EE-483A-960C-E2D5126EB6EC}" dt="2019-11-29T09:46:48.364" v="187" actId="1076"/>
          <ac:spMkLst>
            <pc:docMk/>
            <pc:sldMk cId="1260251567" sldId="257"/>
            <ac:spMk id="31" creationId="{369D79AA-43FF-4D0C-901E-2E8B0B8229B5}"/>
          </ac:spMkLst>
        </pc:spChg>
        <pc:spChg chg="mod">
          <ac:chgData name="Giovanni De Nadai" userId="3c686122afbc1dc7" providerId="LiveId" clId="{A79587C6-C8EE-483A-960C-E2D5126EB6EC}" dt="2019-11-29T09:46:48.364" v="187" actId="1076"/>
          <ac:spMkLst>
            <pc:docMk/>
            <pc:sldMk cId="1260251567" sldId="257"/>
            <ac:spMk id="32" creationId="{2DFE5A13-B232-44CD-A789-F70CC045D05C}"/>
          </ac:spMkLst>
        </pc:spChg>
        <pc:spChg chg="mod">
          <ac:chgData name="Giovanni De Nadai" userId="3c686122afbc1dc7" providerId="LiveId" clId="{A79587C6-C8EE-483A-960C-E2D5126EB6EC}" dt="2019-11-29T09:46:48.364" v="187" actId="1076"/>
          <ac:spMkLst>
            <pc:docMk/>
            <pc:sldMk cId="1260251567" sldId="257"/>
            <ac:spMk id="33" creationId="{BB8C65AB-CD38-4149-9A3C-DF47EF35A727}"/>
          </ac:spMkLst>
        </pc:spChg>
        <pc:spChg chg="mod">
          <ac:chgData name="Giovanni De Nadai" userId="3c686122afbc1dc7" providerId="LiveId" clId="{A79587C6-C8EE-483A-960C-E2D5126EB6EC}" dt="2019-11-29T09:46:48.364" v="187" actId="1076"/>
          <ac:spMkLst>
            <pc:docMk/>
            <pc:sldMk cId="1260251567" sldId="257"/>
            <ac:spMk id="37" creationId="{51EF5197-AAB9-470A-BA6C-84FE116D1293}"/>
          </ac:spMkLst>
        </pc:spChg>
        <pc:spChg chg="mod">
          <ac:chgData name="Giovanni De Nadai" userId="3c686122afbc1dc7" providerId="LiveId" clId="{A79587C6-C8EE-483A-960C-E2D5126EB6EC}" dt="2019-11-29T09:46:48.364" v="187" actId="1076"/>
          <ac:spMkLst>
            <pc:docMk/>
            <pc:sldMk cId="1260251567" sldId="257"/>
            <ac:spMk id="38" creationId="{F8479D3C-C409-4EE9-B9F1-DD1D904266ED}"/>
          </ac:spMkLst>
        </pc:spChg>
        <pc:spChg chg="mod">
          <ac:chgData name="Giovanni De Nadai" userId="3c686122afbc1dc7" providerId="LiveId" clId="{A79587C6-C8EE-483A-960C-E2D5126EB6EC}" dt="2019-11-29T09:46:51.639" v="188" actId="1076"/>
          <ac:spMkLst>
            <pc:docMk/>
            <pc:sldMk cId="1260251567" sldId="257"/>
            <ac:spMk id="41" creationId="{90A7AFFB-AF0B-489D-A964-3EAEC20B9BE0}"/>
          </ac:spMkLst>
        </pc:spChg>
        <pc:cxnChg chg="mod">
          <ac:chgData name="Giovanni De Nadai" userId="3c686122afbc1dc7" providerId="LiveId" clId="{A79587C6-C8EE-483A-960C-E2D5126EB6EC}" dt="2019-11-29T09:46:48.364" v="187" actId="1076"/>
          <ac:cxnSpMkLst>
            <pc:docMk/>
            <pc:sldMk cId="1260251567" sldId="257"/>
            <ac:cxnSpMk id="22" creationId="{220432F1-D3D6-4F88-BAD1-FFBD4B9A86E7}"/>
          </ac:cxnSpMkLst>
        </pc:cxnChg>
      </pc:sldChg>
      <pc:sldChg chg="modSp add">
        <pc:chgData name="Giovanni De Nadai" userId="3c686122afbc1dc7" providerId="LiveId" clId="{A79587C6-C8EE-483A-960C-E2D5126EB6EC}" dt="2019-11-29T12:37:24.787" v="381" actId="20577"/>
        <pc:sldMkLst>
          <pc:docMk/>
          <pc:sldMk cId="823122939" sldId="258"/>
        </pc:sldMkLst>
        <pc:spChg chg="mod">
          <ac:chgData name="Giovanni De Nadai" userId="3c686122afbc1dc7" providerId="LiveId" clId="{A79587C6-C8EE-483A-960C-E2D5126EB6EC}" dt="2019-11-29T10:13:19.442" v="380" actId="20577"/>
          <ac:spMkLst>
            <pc:docMk/>
            <pc:sldMk cId="823122939" sldId="258"/>
            <ac:spMk id="2" creationId="{0162E949-0088-4B6C-B3D6-EC0C8ACD12A7}"/>
          </ac:spMkLst>
        </pc:spChg>
        <pc:spChg chg="mod">
          <ac:chgData name="Giovanni De Nadai" userId="3c686122afbc1dc7" providerId="LiveId" clId="{A79587C6-C8EE-483A-960C-E2D5126EB6EC}" dt="2019-11-29T12:37:24.787" v="381" actId="20577"/>
          <ac:spMkLst>
            <pc:docMk/>
            <pc:sldMk cId="823122939" sldId="258"/>
            <ac:spMk id="3" creationId="{7CAE0AAE-E81B-4B0D-A548-8ECDF08FB0D0}"/>
          </ac:spMkLst>
        </pc:spChg>
      </pc:sldChg>
    </pc:docChg>
  </pc:docChgLst>
  <pc:docChgLst>
    <pc:chgData name="Giovanni De Nadai" userId="3c686122afbc1dc7" providerId="LiveId" clId="{57CD680A-D67E-44E6-85EB-F073948C9ECA}"/>
    <pc:docChg chg="delSld">
      <pc:chgData name="Giovanni De Nadai" userId="3c686122afbc1dc7" providerId="LiveId" clId="{57CD680A-D67E-44E6-85EB-F073948C9ECA}" dt="2020-03-03T08:34:38.070" v="0" actId="2696"/>
      <pc:docMkLst>
        <pc:docMk/>
      </pc:docMkLst>
      <pc:sldChg chg="del">
        <pc:chgData name="Giovanni De Nadai" userId="3c686122afbc1dc7" providerId="LiveId" clId="{57CD680A-D67E-44E6-85EB-F073948C9ECA}" dt="2020-03-03T08:34:38.070" v="0" actId="2696"/>
        <pc:sldMkLst>
          <pc:docMk/>
          <pc:sldMk cId="823122939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9AA201-C196-432B-A772-43E892B8D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FB11039-41EA-4235-B689-5675264D97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B8ACEB-9CA7-4681-9980-09F7846AA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7C84-48BC-4E60-8397-5DCD4B7A2164}" type="datetimeFigureOut">
              <a:rPr lang="it-IT" smtClean="0"/>
              <a:t>03/03/2020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E817946-F728-44A3-9AEE-3AF616C6B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8DD5E68-1B6D-4D2D-A815-A842F5363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3920-01E1-4240-9890-F6AA1CAB7E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828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0A63D3-385A-4C85-BCE2-C892BA796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FBB6CE1-82A5-418E-B28B-0C5BD0E623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A547DD0-A530-4020-9E14-FBAF39201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7C84-48BC-4E60-8397-5DCD4B7A2164}" type="datetimeFigureOut">
              <a:rPr lang="it-IT" smtClean="0"/>
              <a:t>03/03/2020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8B3BDC5-C254-42EA-A4DF-6D05AC136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56B847-3261-44D3-8CE9-5445B915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3920-01E1-4240-9890-F6AA1CAB7E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296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6967E64-AB4B-41C1-90BE-7D2734E81B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FF2678C-C4C7-4E06-88D0-F30582FE9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A7328A-1DDC-429B-8DF9-A6FF691F0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7C84-48BC-4E60-8397-5DCD4B7A2164}" type="datetimeFigureOut">
              <a:rPr lang="it-IT" smtClean="0"/>
              <a:t>03/03/2020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F15CAF-0B60-4A59-B71E-40E5C394B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C8FC15-B1ED-4636-9FFD-0D6D415E2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3920-01E1-4240-9890-F6AA1CAB7E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65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68CD15-BFB7-45DA-B3F7-0F9124E49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B15AC4-8BD5-4E60-82B8-1016CA0BC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5D5D46-5894-441C-BDEC-ED2624E46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7C84-48BC-4E60-8397-5DCD4B7A2164}" type="datetimeFigureOut">
              <a:rPr lang="it-IT" smtClean="0"/>
              <a:t>03/03/2020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732FF3-A6E6-44E8-B77B-97D09ED08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D27C79-4F2D-427E-BBDC-738B0681C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3920-01E1-4240-9890-F6AA1CAB7E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194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ECD68B-0E1B-434C-8483-72329BAED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F185506-55C3-48B1-98A1-AEADFBEE1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CBED61-37DB-4607-A6D2-5D1ECB2C5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7C84-48BC-4E60-8397-5DCD4B7A2164}" type="datetimeFigureOut">
              <a:rPr lang="it-IT" smtClean="0"/>
              <a:t>03/03/2020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45B616-37F9-4BE6-854C-87AEEAE09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FCF707-E08F-45C2-85BD-732DC7780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3920-01E1-4240-9890-F6AA1CAB7E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689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14F12D-56A2-4655-8B6E-10865DC6D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C02481-C962-462D-9666-561ED3212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11A88C3-77DB-4E19-BEDD-26530C61F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6E2543E-3BBD-46D4-B0C5-57F46200F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7C84-48BC-4E60-8397-5DCD4B7A2164}" type="datetimeFigureOut">
              <a:rPr lang="it-IT" smtClean="0"/>
              <a:t>03/03/2020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32A5435-C842-4946-9B65-14987B887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0269B4B-76EE-4023-A0F6-DFCBD89ED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3920-01E1-4240-9890-F6AA1CAB7E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74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CA110B-4CCE-4425-8C9C-137BF0361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1F012B6-D0DC-4923-BD1B-F2EB0C49E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46836E-908C-4AD4-A738-7F303576E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4AD8573-6D63-45B2-A188-D6B40C3788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82A6E5B-C868-4CF1-9970-1749CF6D24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442EB63-0086-46E9-8FAB-2D8EFA0D3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7C84-48BC-4E60-8397-5DCD4B7A2164}" type="datetimeFigureOut">
              <a:rPr lang="it-IT" smtClean="0"/>
              <a:t>03/03/2020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C104CA7-59FC-45A3-9589-72C37D3A5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F86B45A-7308-4F6A-B9B4-B163240C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3920-01E1-4240-9890-F6AA1CAB7E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20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2A3074-28DF-4D78-A91D-B70E28D40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6FAC194-EE2A-49B7-B38C-F7FCC87C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7C84-48BC-4E60-8397-5DCD4B7A2164}" type="datetimeFigureOut">
              <a:rPr lang="it-IT" smtClean="0"/>
              <a:t>03/03/2020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924D0FA-24B2-43A7-9797-7B5CC25E8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7F9112D-2D1D-445E-ABF7-86AE63DCE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3920-01E1-4240-9890-F6AA1CAB7E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162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835B6DB-17E0-45AE-9575-C130D5D3C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7C84-48BC-4E60-8397-5DCD4B7A2164}" type="datetimeFigureOut">
              <a:rPr lang="it-IT" smtClean="0"/>
              <a:t>03/03/2020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4D20D94-875C-4ACE-858F-A8984C247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6CBDB39-BE74-499F-9489-36DE6C45D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3920-01E1-4240-9890-F6AA1CAB7E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169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24D4BE-3B61-487B-9A2C-5CA43415D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FEB0BB-08B9-42B5-A9AE-BB982859F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2FE6F47-72C6-4A63-8E66-E00C6481E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3DFABD2-5256-4978-8670-A6944080D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7C84-48BC-4E60-8397-5DCD4B7A2164}" type="datetimeFigureOut">
              <a:rPr lang="it-IT" smtClean="0"/>
              <a:t>03/03/2020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9385F45-86FA-475A-BB48-41E2A2EC7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97576FC-BE45-489E-AE50-ABC4DA52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3920-01E1-4240-9890-F6AA1CAB7E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282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84DE70-9AAC-456D-963C-1462B6F0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144F068-F6C4-4A97-9AB3-7D74B67D42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348021-A737-4D7C-A8F7-7BD4D0274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FE98042-2E32-4139-B063-817194C6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7C84-48BC-4E60-8397-5DCD4B7A2164}" type="datetimeFigureOut">
              <a:rPr lang="it-IT" smtClean="0"/>
              <a:t>03/03/2020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23F9810-60A0-41C5-ABB2-EE00455D5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00A8449-4F82-415D-8A42-DFB204F0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3920-01E1-4240-9890-F6AA1CAB7E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575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6C331A4-A4F6-4013-BB96-69FFEEF73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DD1B67E-2496-4D6D-B087-C415B35AB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56AE22-5511-4401-A386-00CC5EBAC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57C84-48BC-4E60-8397-5DCD4B7A2164}" type="datetimeFigureOut">
              <a:rPr lang="it-IT" smtClean="0"/>
              <a:t>03/03/2020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8B00A3-CD19-4571-B88D-CC72C70110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D1FE22-C7D9-4ECB-966A-3488F956DA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A3920-01E1-4240-9890-F6AA1CAB7E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515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scrizioni@parrocchiaassago.it" TargetMode="External"/><Relationship Id="rId2" Type="http://schemas.openxmlformats.org/officeDocument/2006/relationships/hyperlink" Target="mailto:ordini@parrocchiaassago.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dnadm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aborazione alternativa 3">
            <a:extLst>
              <a:ext uri="{FF2B5EF4-FFF2-40B4-BE49-F238E27FC236}">
                <a16:creationId xmlns:a16="http://schemas.microsoft.com/office/drawing/2014/main" id="{7ED149B2-30C5-40D3-880E-5DD262FD553A}"/>
              </a:ext>
            </a:extLst>
          </p:cNvPr>
          <p:cNvSpPr/>
          <p:nvPr/>
        </p:nvSpPr>
        <p:spPr>
          <a:xfrm>
            <a:off x="794239" y="2659224"/>
            <a:ext cx="1469574" cy="513184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Nuovo</a:t>
            </a:r>
          </a:p>
        </p:txBody>
      </p:sp>
      <p:sp>
        <p:nvSpPr>
          <p:cNvPr id="5" name="Elaborazione alternativa 4">
            <a:extLst>
              <a:ext uri="{FF2B5EF4-FFF2-40B4-BE49-F238E27FC236}">
                <a16:creationId xmlns:a16="http://schemas.microsoft.com/office/drawing/2014/main" id="{0498F58B-A966-41FE-A168-DC50E06304C4}"/>
              </a:ext>
            </a:extLst>
          </p:cNvPr>
          <p:cNvSpPr/>
          <p:nvPr/>
        </p:nvSpPr>
        <p:spPr>
          <a:xfrm>
            <a:off x="6170763" y="1900726"/>
            <a:ext cx="1469574" cy="513184"/>
          </a:xfrm>
          <a:prstGeom prst="flowChartAlternateProcess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Annullato</a:t>
            </a:r>
          </a:p>
        </p:txBody>
      </p:sp>
      <p:sp>
        <p:nvSpPr>
          <p:cNvPr id="6" name="Elaborazione alternativa 5">
            <a:extLst>
              <a:ext uri="{FF2B5EF4-FFF2-40B4-BE49-F238E27FC236}">
                <a16:creationId xmlns:a16="http://schemas.microsoft.com/office/drawing/2014/main" id="{5BD59935-7BF8-4F28-BAD4-10711FCB6E78}"/>
              </a:ext>
            </a:extLst>
          </p:cNvPr>
          <p:cNvSpPr/>
          <p:nvPr/>
        </p:nvSpPr>
        <p:spPr>
          <a:xfrm>
            <a:off x="6228729" y="4209814"/>
            <a:ext cx="1469574" cy="513184"/>
          </a:xfrm>
          <a:prstGeom prst="flowChartAlternateProcess">
            <a:avLst/>
          </a:prstGeom>
          <a:solidFill>
            <a:srgbClr val="FF7C8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Fallito</a:t>
            </a:r>
          </a:p>
        </p:txBody>
      </p:sp>
      <p:sp>
        <p:nvSpPr>
          <p:cNvPr id="7" name="Elaborazione alternativa 6">
            <a:extLst>
              <a:ext uri="{FF2B5EF4-FFF2-40B4-BE49-F238E27FC236}">
                <a16:creationId xmlns:a16="http://schemas.microsoft.com/office/drawing/2014/main" id="{3C9CE1F7-C121-4859-BB8F-1C439BFDF63E}"/>
              </a:ext>
            </a:extLst>
          </p:cNvPr>
          <p:cNvSpPr/>
          <p:nvPr/>
        </p:nvSpPr>
        <p:spPr>
          <a:xfrm>
            <a:off x="9240532" y="3172408"/>
            <a:ext cx="1469574" cy="513184"/>
          </a:xfrm>
          <a:prstGeom prst="flowChartAlternateProcess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Rimborsato</a:t>
            </a:r>
          </a:p>
        </p:txBody>
      </p:sp>
      <p:sp>
        <p:nvSpPr>
          <p:cNvPr id="8" name="Elaborazione alternativa 7">
            <a:extLst>
              <a:ext uri="{FF2B5EF4-FFF2-40B4-BE49-F238E27FC236}">
                <a16:creationId xmlns:a16="http://schemas.microsoft.com/office/drawing/2014/main" id="{C28138E9-674A-44F9-95BF-6BEFFC1908C3}"/>
              </a:ext>
            </a:extLst>
          </p:cNvPr>
          <p:cNvSpPr/>
          <p:nvPr/>
        </p:nvSpPr>
        <p:spPr>
          <a:xfrm>
            <a:off x="2215501" y="1244904"/>
            <a:ext cx="1469574" cy="513184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In</a:t>
            </a:r>
            <a:br>
              <a:rPr lang="it-IT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sospeso</a:t>
            </a:r>
          </a:p>
        </p:txBody>
      </p:sp>
      <p:sp>
        <p:nvSpPr>
          <p:cNvPr id="9" name="Elaborazione alternativa 8">
            <a:extLst>
              <a:ext uri="{FF2B5EF4-FFF2-40B4-BE49-F238E27FC236}">
                <a16:creationId xmlns:a16="http://schemas.microsoft.com/office/drawing/2014/main" id="{B4A7CF37-F3E5-46BE-9043-6386347BAF25}"/>
              </a:ext>
            </a:extLst>
          </p:cNvPr>
          <p:cNvSpPr/>
          <p:nvPr/>
        </p:nvSpPr>
        <p:spPr>
          <a:xfrm>
            <a:off x="3821247" y="3745062"/>
            <a:ext cx="1469574" cy="513184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in Lavorazione</a:t>
            </a:r>
          </a:p>
        </p:txBody>
      </p:sp>
      <p:sp>
        <p:nvSpPr>
          <p:cNvPr id="10" name="Elaborazione alternativa 9">
            <a:extLst>
              <a:ext uri="{FF2B5EF4-FFF2-40B4-BE49-F238E27FC236}">
                <a16:creationId xmlns:a16="http://schemas.microsoft.com/office/drawing/2014/main" id="{EE15132E-04C6-4278-B9A2-716E08DDD486}"/>
              </a:ext>
            </a:extLst>
          </p:cNvPr>
          <p:cNvSpPr/>
          <p:nvPr/>
        </p:nvSpPr>
        <p:spPr>
          <a:xfrm>
            <a:off x="6170763" y="3172408"/>
            <a:ext cx="1469574" cy="51318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Completato</a:t>
            </a:r>
          </a:p>
        </p:txBody>
      </p:sp>
      <p:sp>
        <p:nvSpPr>
          <p:cNvPr id="13" name="Callout: linea piegata con bordo e barra in risalto 12">
            <a:extLst>
              <a:ext uri="{FF2B5EF4-FFF2-40B4-BE49-F238E27FC236}">
                <a16:creationId xmlns:a16="http://schemas.microsoft.com/office/drawing/2014/main" id="{6E730FA3-C46C-4A9A-90C5-94C0E1B4FC95}"/>
              </a:ext>
            </a:extLst>
          </p:cNvPr>
          <p:cNvSpPr/>
          <p:nvPr/>
        </p:nvSpPr>
        <p:spPr>
          <a:xfrm>
            <a:off x="3621087" y="1825967"/>
            <a:ext cx="768882" cy="336203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0361"/>
              <a:gd name="adj6" fmla="val -8306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/>
              <a:t>Mail</a:t>
            </a:r>
            <a:br>
              <a:rPr lang="it-IT" sz="1100" dirty="0"/>
            </a:br>
            <a:r>
              <a:rPr lang="it-IT" sz="1100" dirty="0"/>
              <a:t>ordini</a:t>
            </a:r>
          </a:p>
        </p:txBody>
      </p:sp>
      <p:sp>
        <p:nvSpPr>
          <p:cNvPr id="14" name="Freccia angolare in su 13">
            <a:extLst>
              <a:ext uri="{FF2B5EF4-FFF2-40B4-BE49-F238E27FC236}">
                <a16:creationId xmlns:a16="http://schemas.microsoft.com/office/drawing/2014/main" id="{70C7DBA4-C390-400A-BD61-83072025444D}"/>
              </a:ext>
            </a:extLst>
          </p:cNvPr>
          <p:cNvSpPr/>
          <p:nvPr/>
        </p:nvSpPr>
        <p:spPr>
          <a:xfrm>
            <a:off x="2307962" y="1835832"/>
            <a:ext cx="768882" cy="104047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Freccia angolare in su 15">
            <a:extLst>
              <a:ext uri="{FF2B5EF4-FFF2-40B4-BE49-F238E27FC236}">
                <a16:creationId xmlns:a16="http://schemas.microsoft.com/office/drawing/2014/main" id="{99979406-CB21-4037-BB5F-58D2726FE8B0}"/>
              </a:ext>
            </a:extLst>
          </p:cNvPr>
          <p:cNvSpPr/>
          <p:nvPr/>
        </p:nvSpPr>
        <p:spPr>
          <a:xfrm rot="10800000" flipH="1">
            <a:off x="2307961" y="2909132"/>
            <a:ext cx="1883033" cy="813077"/>
          </a:xfrm>
          <a:prstGeom prst="bentUpArrow">
            <a:avLst>
              <a:gd name="adj1" fmla="val 25422"/>
              <a:gd name="adj2" fmla="val 22956"/>
              <a:gd name="adj3" fmla="val 385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Elaborazione alternativa 16">
            <a:extLst>
              <a:ext uri="{FF2B5EF4-FFF2-40B4-BE49-F238E27FC236}">
                <a16:creationId xmlns:a16="http://schemas.microsoft.com/office/drawing/2014/main" id="{E472025F-2550-4687-AFEF-34E93585086B}"/>
              </a:ext>
            </a:extLst>
          </p:cNvPr>
          <p:cNvSpPr/>
          <p:nvPr/>
        </p:nvSpPr>
        <p:spPr>
          <a:xfrm>
            <a:off x="6170763" y="787772"/>
            <a:ext cx="1469574" cy="513184"/>
          </a:xfrm>
          <a:prstGeom prst="flowChartAlternateProcess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In attesa</a:t>
            </a:r>
            <a:br>
              <a:rPr lang="it-IT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Pagamento</a:t>
            </a:r>
          </a:p>
        </p:txBody>
      </p: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220432F1-D3D6-4F88-BAD1-FFBD4B9A86E7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7640337" y="3429000"/>
            <a:ext cx="1600195" cy="23262"/>
          </a:xfrm>
          <a:prstGeom prst="straightConnector1">
            <a:avLst/>
          </a:prstGeom>
          <a:ln w="825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llout: linea piegata con bordo e barra in risalto 29">
            <a:extLst>
              <a:ext uri="{FF2B5EF4-FFF2-40B4-BE49-F238E27FC236}">
                <a16:creationId xmlns:a16="http://schemas.microsoft.com/office/drawing/2014/main" id="{C002F157-E1AC-4B38-8E0B-A567F9A60D20}"/>
              </a:ext>
            </a:extLst>
          </p:cNvPr>
          <p:cNvSpPr/>
          <p:nvPr/>
        </p:nvSpPr>
        <p:spPr>
          <a:xfrm>
            <a:off x="10380902" y="2676173"/>
            <a:ext cx="854299" cy="336203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4588"/>
              <a:gd name="adj6" fmla="val -4428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050" dirty="0"/>
              <a:t>Mail</a:t>
            </a:r>
            <a:br>
              <a:rPr lang="it-IT" sz="1050" dirty="0"/>
            </a:br>
            <a:r>
              <a:rPr lang="it-IT" sz="1050" dirty="0"/>
              <a:t>Cliente</a:t>
            </a:r>
          </a:p>
        </p:txBody>
      </p:sp>
      <p:sp>
        <p:nvSpPr>
          <p:cNvPr id="31" name="Callout: linea piegata con bordo e barra in risalto 30">
            <a:extLst>
              <a:ext uri="{FF2B5EF4-FFF2-40B4-BE49-F238E27FC236}">
                <a16:creationId xmlns:a16="http://schemas.microsoft.com/office/drawing/2014/main" id="{369D79AA-43FF-4D0C-901E-2E8B0B8229B5}"/>
              </a:ext>
            </a:extLst>
          </p:cNvPr>
          <p:cNvSpPr/>
          <p:nvPr/>
        </p:nvSpPr>
        <p:spPr>
          <a:xfrm>
            <a:off x="7748596" y="2676173"/>
            <a:ext cx="854299" cy="336203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51786"/>
              <a:gd name="adj6" fmla="val -7758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050" dirty="0"/>
              <a:t>Mail</a:t>
            </a:r>
            <a:br>
              <a:rPr lang="it-IT" sz="1050" dirty="0"/>
            </a:br>
            <a:r>
              <a:rPr lang="it-IT" sz="1050" dirty="0"/>
              <a:t>Cliente</a:t>
            </a:r>
          </a:p>
        </p:txBody>
      </p:sp>
      <p:sp>
        <p:nvSpPr>
          <p:cNvPr id="32" name="Callout: linea piegata con bordo e barra in risalto 31">
            <a:extLst>
              <a:ext uri="{FF2B5EF4-FFF2-40B4-BE49-F238E27FC236}">
                <a16:creationId xmlns:a16="http://schemas.microsoft.com/office/drawing/2014/main" id="{2DFE5A13-B232-44CD-A789-F70CC045D05C}"/>
              </a:ext>
            </a:extLst>
          </p:cNvPr>
          <p:cNvSpPr/>
          <p:nvPr/>
        </p:nvSpPr>
        <p:spPr>
          <a:xfrm>
            <a:off x="4511145" y="3176658"/>
            <a:ext cx="854299" cy="336203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3549"/>
              <a:gd name="adj6" fmla="val -4952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050" dirty="0"/>
              <a:t>Mail</a:t>
            </a:r>
            <a:br>
              <a:rPr lang="it-IT" sz="1050" dirty="0"/>
            </a:br>
            <a:r>
              <a:rPr lang="it-IT" sz="1050" dirty="0"/>
              <a:t>Cliente</a:t>
            </a:r>
          </a:p>
        </p:txBody>
      </p:sp>
      <p:sp>
        <p:nvSpPr>
          <p:cNvPr id="33" name="Callout: linea piegata con bordo e barra in risalto 32">
            <a:extLst>
              <a:ext uri="{FF2B5EF4-FFF2-40B4-BE49-F238E27FC236}">
                <a16:creationId xmlns:a16="http://schemas.microsoft.com/office/drawing/2014/main" id="{BB8C65AB-CD38-4149-9A3C-DF47EF35A727}"/>
              </a:ext>
            </a:extLst>
          </p:cNvPr>
          <p:cNvSpPr/>
          <p:nvPr/>
        </p:nvSpPr>
        <p:spPr>
          <a:xfrm>
            <a:off x="3656846" y="2416345"/>
            <a:ext cx="854299" cy="336203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2606"/>
              <a:gd name="adj6" fmla="val -6944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050" dirty="0"/>
              <a:t>Mail</a:t>
            </a:r>
            <a:br>
              <a:rPr lang="it-IT" sz="1050" dirty="0"/>
            </a:br>
            <a:r>
              <a:rPr lang="it-IT" sz="1050" dirty="0"/>
              <a:t>Cliente</a:t>
            </a:r>
          </a:p>
        </p:txBody>
      </p:sp>
      <p:sp>
        <p:nvSpPr>
          <p:cNvPr id="37" name="Callout: linea piegata con bordo e barra in risalto 36">
            <a:extLst>
              <a:ext uri="{FF2B5EF4-FFF2-40B4-BE49-F238E27FC236}">
                <a16:creationId xmlns:a16="http://schemas.microsoft.com/office/drawing/2014/main" id="{51EF5197-AAB9-470A-BA6C-84FE116D1293}"/>
              </a:ext>
            </a:extLst>
          </p:cNvPr>
          <p:cNvSpPr/>
          <p:nvPr/>
        </p:nvSpPr>
        <p:spPr>
          <a:xfrm>
            <a:off x="7989314" y="3843236"/>
            <a:ext cx="768882" cy="336203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1313"/>
              <a:gd name="adj6" fmla="val -9733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/>
              <a:t>Mail</a:t>
            </a:r>
            <a:br>
              <a:rPr lang="it-IT" sz="1100" dirty="0"/>
            </a:br>
            <a:r>
              <a:rPr lang="it-IT" sz="1100" dirty="0"/>
              <a:t>ordini</a:t>
            </a:r>
          </a:p>
        </p:txBody>
      </p:sp>
      <p:sp>
        <p:nvSpPr>
          <p:cNvPr id="38" name="Callout: linea piegata con bordo e barra in risalto 37">
            <a:extLst>
              <a:ext uri="{FF2B5EF4-FFF2-40B4-BE49-F238E27FC236}">
                <a16:creationId xmlns:a16="http://schemas.microsoft.com/office/drawing/2014/main" id="{F8479D3C-C409-4EE9-B9F1-DD1D904266ED}"/>
              </a:ext>
            </a:extLst>
          </p:cNvPr>
          <p:cNvSpPr/>
          <p:nvPr/>
        </p:nvSpPr>
        <p:spPr>
          <a:xfrm>
            <a:off x="7748596" y="1404615"/>
            <a:ext cx="768882" cy="336203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5648"/>
              <a:gd name="adj6" fmla="val -9347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/>
              <a:t>Mail</a:t>
            </a:r>
            <a:br>
              <a:rPr lang="it-IT" sz="1100" dirty="0"/>
            </a:br>
            <a:r>
              <a:rPr lang="it-IT" sz="1100" dirty="0"/>
              <a:t>ordini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90A7AFFB-AF0B-489D-A964-3EAEC20B9BE0}"/>
              </a:ext>
            </a:extLst>
          </p:cNvPr>
          <p:cNvSpPr txBox="1"/>
          <p:nvPr/>
        </p:nvSpPr>
        <p:spPr>
          <a:xfrm>
            <a:off x="579797" y="4564643"/>
            <a:ext cx="81783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linkClick r:id="rId2"/>
              </a:rPr>
              <a:t>ATTENZIONE!</a:t>
            </a:r>
            <a:br>
              <a:rPr lang="it-IT" dirty="0">
                <a:hlinkClick r:id="rId2"/>
              </a:rPr>
            </a:br>
            <a:r>
              <a:rPr lang="it-IT" dirty="0">
                <a:hlinkClick r:id="rId2"/>
              </a:rPr>
              <a:t>ordini@parrocchiaassago.it</a:t>
            </a:r>
            <a:r>
              <a:rPr lang="it-IT" dirty="0"/>
              <a:t>  (serbatoio backup..?)</a:t>
            </a:r>
            <a:br>
              <a:rPr lang="it-IT" dirty="0"/>
            </a:br>
            <a:r>
              <a:rPr lang="it-IT" dirty="0">
                <a:hlinkClick r:id="rId3"/>
              </a:rPr>
              <a:t>iscrizioni@parrocchiaassago.it</a:t>
            </a:r>
            <a:r>
              <a:rPr lang="it-IT" dirty="0"/>
              <a:t> -&gt; </a:t>
            </a:r>
            <a:r>
              <a:rPr lang="it-IT" dirty="0">
                <a:hlinkClick r:id="rId4"/>
              </a:rPr>
              <a:t>gdnadm@gmail.com</a:t>
            </a:r>
            <a:endParaRPr lang="it-IT" dirty="0"/>
          </a:p>
          <a:p>
            <a:r>
              <a:rPr lang="it-IT" dirty="0" err="1"/>
              <a:t>Paypal</a:t>
            </a:r>
            <a:r>
              <a:rPr lang="it-IT" dirty="0"/>
              <a:t> -&gt; </a:t>
            </a:r>
            <a:r>
              <a:rPr lang="it-IT" dirty="0">
                <a:hlinkClick r:id="rId4"/>
              </a:rPr>
              <a:t>gdnadm@gmail.com</a:t>
            </a:r>
            <a:endParaRPr lang="it-IT" dirty="0"/>
          </a:p>
          <a:p>
            <a:endParaRPr lang="it-IT" dirty="0"/>
          </a:p>
          <a:p>
            <a:r>
              <a:rPr lang="it-IT" dirty="0"/>
              <a:t>Gestire il pagamento in </a:t>
            </a:r>
            <a:r>
              <a:rPr lang="it-IT" dirty="0" err="1"/>
              <a:t>Paypal</a:t>
            </a:r>
            <a:r>
              <a:rPr lang="it-IT" dirty="0"/>
              <a:t>: vuole conferma spedizione</a:t>
            </a:r>
          </a:p>
          <a:p>
            <a:endParaRPr lang="it-IT" dirty="0"/>
          </a:p>
        </p:txBody>
      </p:sp>
      <p:sp>
        <p:nvSpPr>
          <p:cNvPr id="23" name="Callout: linea piegata con bordo e barra in risalto 22">
            <a:extLst>
              <a:ext uri="{FF2B5EF4-FFF2-40B4-BE49-F238E27FC236}">
                <a16:creationId xmlns:a16="http://schemas.microsoft.com/office/drawing/2014/main" id="{2DF777A8-A626-4C18-B3B1-50A7ACF17F2B}"/>
              </a:ext>
            </a:extLst>
          </p:cNvPr>
          <p:cNvSpPr/>
          <p:nvPr/>
        </p:nvSpPr>
        <p:spPr>
          <a:xfrm>
            <a:off x="2795529" y="3429000"/>
            <a:ext cx="768882" cy="336203"/>
          </a:xfrm>
          <a:prstGeom prst="accentBorderCallout2">
            <a:avLst>
              <a:gd name="adj1" fmla="val 41415"/>
              <a:gd name="adj2" fmla="val 107289"/>
              <a:gd name="adj3" fmla="val -41690"/>
              <a:gd name="adj4" fmla="val 125384"/>
              <a:gd name="adj5" fmla="val -85741"/>
              <a:gd name="adj6" fmla="val 13899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/>
              <a:t>Mail</a:t>
            </a:r>
            <a:br>
              <a:rPr lang="it-IT" sz="1100" dirty="0"/>
            </a:br>
            <a:r>
              <a:rPr lang="it-IT" sz="1100" dirty="0"/>
              <a:t>ordini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64A7457-C7D5-488A-9860-E922B9B073C5}"/>
              </a:ext>
            </a:extLst>
          </p:cNvPr>
          <p:cNvSpPr txBox="1"/>
          <p:nvPr/>
        </p:nvSpPr>
        <p:spPr>
          <a:xfrm>
            <a:off x="1325955" y="1739823"/>
            <a:ext cx="1469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Bonifico</a:t>
            </a:r>
            <a:br>
              <a:rPr lang="it-IT" dirty="0"/>
            </a:br>
            <a:r>
              <a:rPr lang="it-IT" dirty="0"/>
              <a:t>Assegno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0C3F89E-4629-42BC-981F-344D4FC834CD}"/>
              </a:ext>
            </a:extLst>
          </p:cNvPr>
          <p:cNvSpPr txBox="1"/>
          <p:nvPr/>
        </p:nvSpPr>
        <p:spPr>
          <a:xfrm>
            <a:off x="1529026" y="3588476"/>
            <a:ext cx="10617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Credito</a:t>
            </a:r>
            <a:br>
              <a:rPr lang="it-IT" dirty="0"/>
            </a:br>
            <a:r>
              <a:rPr lang="it-IT" dirty="0"/>
              <a:t>Contante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0251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84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De Nadai, Giovanni</dc:creator>
  <cp:lastModifiedBy>Giovanni De Nadai</cp:lastModifiedBy>
  <cp:revision>9</cp:revision>
  <cp:lastPrinted>2019-11-29T12:37:18Z</cp:lastPrinted>
  <dcterms:created xsi:type="dcterms:W3CDTF">2019-11-26T09:17:14Z</dcterms:created>
  <dcterms:modified xsi:type="dcterms:W3CDTF">2020-03-03T08:34:40Z</dcterms:modified>
</cp:coreProperties>
</file>